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CD74-080C-49FB-BAD6-777A1C6CCA59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00EB6-6289-4A22-BF8A-EB185536E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673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CD74-080C-49FB-BAD6-777A1C6CCA59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00EB6-6289-4A22-BF8A-EB185536E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743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CD74-080C-49FB-BAD6-777A1C6CCA59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00EB6-6289-4A22-BF8A-EB185536E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385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CD74-080C-49FB-BAD6-777A1C6CCA59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00EB6-6289-4A22-BF8A-EB185536E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451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CD74-080C-49FB-BAD6-777A1C6CCA59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00EB6-6289-4A22-BF8A-EB185536E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780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CD74-080C-49FB-BAD6-777A1C6CCA59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00EB6-6289-4A22-BF8A-EB185536E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811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CD74-080C-49FB-BAD6-777A1C6CCA59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00EB6-6289-4A22-BF8A-EB185536E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00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CD74-080C-49FB-BAD6-777A1C6CCA59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00EB6-6289-4A22-BF8A-EB185536E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618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CD74-080C-49FB-BAD6-777A1C6CCA59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00EB6-6289-4A22-BF8A-EB185536E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915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CD74-080C-49FB-BAD6-777A1C6CCA59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00EB6-6289-4A22-BF8A-EB185536E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422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CD74-080C-49FB-BAD6-777A1C6CCA59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00EB6-6289-4A22-BF8A-EB185536E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418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6CD74-080C-49FB-BAD6-777A1C6CCA59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00EB6-6289-4A22-BF8A-EB185536E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025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0081" y="180445"/>
            <a:ext cx="1080654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Адрес местонахождения: г. Москва,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Щербинка, ул. Маршала Савицкого, возле д. 30 корп. 1. Марка ТС: Газель, Цвет: синий, ГРЗ: М 559 СР 40.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400" dirty="0" err="1" smtClean="0"/>
              <a:t>благоустройства</a:t>
            </a:r>
            <a:r>
              <a:rPr lang="ru-RU" sz="1400" dirty="0" smtClean="0"/>
              <a:t>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 В случае непринятия мер транспортное средство будет принудительно перемещено на специализированную стоянку по адресу: г. Москва,  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Вороново, с. </a:t>
            </a:r>
            <a:r>
              <a:rPr lang="ru-RU" sz="1400" dirty="0" err="1" smtClean="0"/>
              <a:t>Клёново</a:t>
            </a:r>
            <a:r>
              <a:rPr lang="ru-RU" sz="1400" dirty="0" smtClean="0"/>
              <a:t>, ул. Школьная, вблизи дома № 1.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47" y="2666464"/>
            <a:ext cx="2508268" cy="17857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2747" y="2666464"/>
            <a:ext cx="2381596" cy="17811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7875" y="2666464"/>
            <a:ext cx="2454234" cy="17878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5641" y="2673183"/>
            <a:ext cx="2413334" cy="178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579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" y="246946"/>
            <a:ext cx="1108917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Адрес местонахождения: г. Москва,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Щербинка, ул. Маршала Савицкого, ул. Брусилова, возле д. 11. Марка ТС: УАЗ, Цвет: зелёный, ГРЗ: б/н.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400" dirty="0" err="1" smtClean="0"/>
              <a:t>благоустройства</a:t>
            </a:r>
            <a:r>
              <a:rPr lang="ru-RU" sz="1400" dirty="0" smtClean="0"/>
              <a:t>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 В случае непринятия мер транспортное средство будет принудительно перемещено на специализированную стоянку по адресу: г. Москва,  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Вороново, с. </a:t>
            </a:r>
            <a:r>
              <a:rPr lang="ru-RU" sz="1400" dirty="0" err="1" smtClean="0"/>
              <a:t>Клёново</a:t>
            </a:r>
            <a:r>
              <a:rPr lang="ru-RU" sz="1400" dirty="0" smtClean="0"/>
              <a:t>, ул. Школьная, вблизи дома № 1.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766" y="2632370"/>
            <a:ext cx="2733329" cy="20059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5030" y="2638216"/>
            <a:ext cx="2733589" cy="20001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3247" y="2632370"/>
            <a:ext cx="2671064" cy="198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000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9504" y="246947"/>
            <a:ext cx="1143831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Адрес местонахождения: г. Москва,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Щербинка, ул. Парковая, возле д. 2Г. Марка ТС: ХЕНДЕ Н-100 (AU) PORTER, Цвет: синий, ГРЗ: Н843МА799.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400" dirty="0" err="1" smtClean="0"/>
              <a:t>благоустройства</a:t>
            </a:r>
            <a:r>
              <a:rPr lang="ru-RU" sz="1400" dirty="0" smtClean="0"/>
              <a:t>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 В случае непринятия мер транспортное средство будет принудительно перемещено на специализированную стоянку по адресу: г. Москва,  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Вороново, с. </a:t>
            </a:r>
            <a:r>
              <a:rPr lang="ru-RU" sz="1400" dirty="0" err="1" smtClean="0"/>
              <a:t>Клёново</a:t>
            </a:r>
            <a:r>
              <a:rPr lang="ru-RU" sz="1400" dirty="0" smtClean="0"/>
              <a:t>, ул. Школьная, вблизи дома № 1.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057" y="2862566"/>
            <a:ext cx="2689024" cy="19677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0063" y="2862566"/>
            <a:ext cx="2704321" cy="19677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0366" y="2862566"/>
            <a:ext cx="2647259" cy="19677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3607" y="2862566"/>
            <a:ext cx="2726370" cy="196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0019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473</Words>
  <Application>Microsoft Office PowerPoint</Application>
  <PresentationFormat>Широкоэкранный</PresentationFormat>
  <Paragraphs>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2025-02-27T05:22:18Z</dcterms:created>
  <dcterms:modified xsi:type="dcterms:W3CDTF">2025-02-27T05:22:29Z</dcterms:modified>
</cp:coreProperties>
</file>